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56" r:id="rId2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2286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2743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3200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3657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34" d="100"/>
          <a:sy n="34" d="100"/>
        </p:scale>
        <p:origin x="83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8" name="Shape 118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&amp; Subtitl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Picture 2"/>
          <p:cNvPicPr>
            <a:picLocks noChangeAspect="1"/>
          </p:cNvPicPr>
          <p:nvPr/>
        </p:nvPicPr>
        <p:blipFill>
          <a:blip r:embed="rId2">
            <a:alphaModFix amt="70914"/>
          </a:blip>
          <a:srcRect b="24562"/>
          <a:stretch>
            <a:fillRect/>
          </a:stretch>
        </p:blipFill>
        <p:spPr>
          <a:xfrm>
            <a:off x="19249225" y="11691325"/>
            <a:ext cx="4594420" cy="1425908"/>
          </a:xfrm>
          <a:prstGeom prst="rect">
            <a:avLst/>
          </a:prstGeom>
          <a:ln w="12700">
            <a:miter lim="400000"/>
          </a:ln>
        </p:spPr>
      </p:pic>
      <p:sp>
        <p:nvSpPr>
          <p:cNvPr id="12" name="XVI"/>
          <p:cNvSpPr txBox="1"/>
          <p:nvPr/>
        </p:nvSpPr>
        <p:spPr>
          <a:xfrm>
            <a:off x="19210617" y="13053146"/>
            <a:ext cx="684277" cy="461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t>XVI </a:t>
            </a:r>
          </a:p>
        </p:txBody>
      </p:sp>
      <p:sp>
        <p:nvSpPr>
          <p:cNvPr id="13" name="BIENAL DE ARQUITECTURA Y ARQUITECTURA PAISAJISTA…"/>
          <p:cNvSpPr txBox="1"/>
          <p:nvPr/>
        </p:nvSpPr>
        <p:spPr>
          <a:xfrm>
            <a:off x="19833783" y="13093959"/>
            <a:ext cx="4121316" cy="3794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>
              <a:lnSpc>
                <a:spcPct val="70000"/>
              </a:lnSpc>
              <a:defRPr sz="1100">
                <a:solidFill>
                  <a:srgbClr val="FFFFFF"/>
                </a:solidFill>
              </a:defRPr>
            </a:pPr>
            <a:r>
              <a:t>BIENAL DE ARQUITECTURA Y ARQUITECTURA PAISAJISTA</a:t>
            </a:r>
          </a:p>
          <a:p>
            <a:pPr algn="l">
              <a:lnSpc>
                <a:spcPct val="70000"/>
              </a:lnSpc>
              <a:defRPr sz="1100">
                <a:solidFill>
                  <a:srgbClr val="FFFFFF"/>
                </a:solidFill>
              </a:defRPr>
            </a:pPr>
            <a:r>
              <a:t>DE PUERTO RICO</a:t>
            </a:r>
          </a:p>
        </p:txBody>
      </p:sp>
      <p:sp>
        <p:nvSpPr>
          <p:cNvPr id="1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–Johnny Appleseed"/>
          <p:cNvSpPr txBox="1">
            <a:spLocks noGrp="1"/>
          </p:cNvSpPr>
          <p:nvPr>
            <p:ph type="body" sz="quarter" idx="21"/>
          </p:nvPr>
        </p:nvSpPr>
        <p:spPr>
          <a:xfrm>
            <a:off x="2387600" y="8953500"/>
            <a:ext cx="19621500" cy="585521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200" i="1"/>
            </a:lvl1pPr>
          </a:lstStyle>
          <a:p>
            <a:r>
              <a:t>–Johnny Appleseed</a:t>
            </a:r>
          </a:p>
        </p:txBody>
      </p:sp>
      <p:sp>
        <p:nvSpPr>
          <p:cNvPr id="95" name="“Type a quote here.”"/>
          <p:cNvSpPr txBox="1">
            <a:spLocks noGrp="1"/>
          </p:cNvSpPr>
          <p:nvPr>
            <p:ph type="body" sz="quarter" idx="22"/>
          </p:nvPr>
        </p:nvSpPr>
        <p:spPr>
          <a:xfrm>
            <a:off x="2387600" y="6076950"/>
            <a:ext cx="19621500" cy="8255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48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“Type a quote here.” </a:t>
            </a:r>
          </a:p>
        </p:txBody>
      </p:sp>
      <p:sp>
        <p:nvSpPr>
          <p:cNvPr id="9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532241774_2880x1920.jpg"/>
          <p:cNvSpPr>
            <a:spLocks noGrp="1"/>
          </p:cNvSpPr>
          <p:nvPr>
            <p:ph type="pic" idx="21"/>
          </p:nvPr>
        </p:nvSpPr>
        <p:spPr>
          <a:xfrm>
            <a:off x="-50800" y="-1270000"/>
            <a:ext cx="24485600" cy="1632373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532241774_2880x1920.jpg"/>
          <p:cNvSpPr>
            <a:spLocks noGrp="1"/>
          </p:cNvSpPr>
          <p:nvPr>
            <p:ph type="pic" idx="21"/>
          </p:nvPr>
        </p:nvSpPr>
        <p:spPr>
          <a:xfrm>
            <a:off x="3125968" y="-393700"/>
            <a:ext cx="18135601" cy="12090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2" name="Title Text"/>
          <p:cNvSpPr txBox="1">
            <a:spLocks noGrp="1"/>
          </p:cNvSpPr>
          <p:nvPr>
            <p:ph type="title"/>
          </p:nvPr>
        </p:nvSpPr>
        <p:spPr>
          <a:xfrm>
            <a:off x="635000" y="9512300"/>
            <a:ext cx="23114000" cy="20066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23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635000" y="114427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Text"/>
          <p:cNvSpPr txBox="1">
            <a:spLocks noGrp="1"/>
          </p:cNvSpPr>
          <p:nvPr>
            <p:ph type="title"/>
          </p:nvPr>
        </p:nvSpPr>
        <p:spPr>
          <a:xfrm>
            <a:off x="1778000" y="4533900"/>
            <a:ext cx="20828000" cy="46482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532204087_1355x1355.jpg"/>
          <p:cNvSpPr>
            <a:spLocks noGrp="1"/>
          </p:cNvSpPr>
          <p:nvPr>
            <p:ph type="pic" sz="half" idx="21"/>
          </p:nvPr>
        </p:nvSpPr>
        <p:spPr>
          <a:xfrm>
            <a:off x="12827000" y="952500"/>
            <a:ext cx="1146810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40" name="Title Text"/>
          <p:cNvSpPr txBox="1">
            <a:spLocks noGrp="1"/>
          </p:cNvSpPr>
          <p:nvPr>
            <p:ph type="title"/>
          </p:nvPr>
        </p:nvSpPr>
        <p:spPr>
          <a:xfrm>
            <a:off x="1651000" y="952500"/>
            <a:ext cx="10223500" cy="55499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r>
              <a:t>Title Text</a:t>
            </a:r>
          </a:p>
        </p:txBody>
      </p:sp>
      <p:sp>
        <p:nvSpPr>
          <p:cNvPr id="41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651000" y="6527800"/>
            <a:ext cx="10223500" cy="5727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8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532205080_1647x1098.jpg"/>
          <p:cNvSpPr>
            <a:spLocks noGrp="1"/>
          </p:cNvSpPr>
          <p:nvPr>
            <p:ph type="pic" sz="half" idx="21"/>
          </p:nvPr>
        </p:nvSpPr>
        <p:spPr>
          <a:xfrm>
            <a:off x="10960100" y="3149600"/>
            <a:ext cx="139446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7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8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1778000"/>
            <a:ext cx="21005800" cy="10160000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532205080_1647x1098.jpg"/>
          <p:cNvSpPr>
            <a:spLocks noGrp="1"/>
          </p:cNvSpPr>
          <p:nvPr>
            <p:ph type="pic" sz="quarter" idx="21"/>
          </p:nvPr>
        </p:nvSpPr>
        <p:spPr>
          <a:xfrm>
            <a:off x="15300325" y="7048500"/>
            <a:ext cx="8324850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532204087_1355x1355.jpg"/>
          <p:cNvSpPr>
            <a:spLocks noGrp="1"/>
          </p:cNvSpPr>
          <p:nvPr>
            <p:ph type="pic" sz="quarter" idx="22"/>
          </p:nvPr>
        </p:nvSpPr>
        <p:spPr>
          <a:xfrm>
            <a:off x="15760700" y="863600"/>
            <a:ext cx="7404100" cy="7404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532241774_2880x1920.jpg"/>
          <p:cNvSpPr>
            <a:spLocks noGrp="1"/>
          </p:cNvSpPr>
          <p:nvPr>
            <p:ph type="pic" idx="23"/>
          </p:nvPr>
        </p:nvSpPr>
        <p:spPr>
          <a:xfrm>
            <a:off x="-990600" y="1130300"/>
            <a:ext cx="1720215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2286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2743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3200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3657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63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27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90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254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317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381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444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508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571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2286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2743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3200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3657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hape 134"/>
          <p:cNvSpPr txBox="1"/>
          <p:nvPr/>
        </p:nvSpPr>
        <p:spPr>
          <a:xfrm>
            <a:off x="19364573" y="2504785"/>
            <a:ext cx="4601363" cy="60140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algn="l" defTabSz="342900">
              <a:defRPr sz="2100">
                <a:solidFill>
                  <a:srgbClr val="DF7613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NOMBRE DEL PROYECTO</a:t>
            </a:r>
          </a:p>
          <a:p>
            <a:pPr algn="l" defTabSz="342900">
              <a:defRPr sz="20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Sustituya</a:t>
            </a:r>
            <a:r>
              <a:rPr dirty="0"/>
              <a:t> </a:t>
            </a:r>
            <a:r>
              <a:rPr dirty="0" err="1"/>
              <a:t>esta</a:t>
            </a:r>
            <a:r>
              <a:rPr dirty="0"/>
              <a:t> </a:t>
            </a:r>
            <a:r>
              <a:rPr dirty="0" err="1"/>
              <a:t>línea</a:t>
            </a:r>
            <a:r>
              <a:rPr dirty="0"/>
              <a:t> con el </a:t>
            </a:r>
            <a:r>
              <a:rPr dirty="0" err="1"/>
              <a:t>nombre</a:t>
            </a:r>
            <a:r>
              <a:rPr dirty="0"/>
              <a:t> de </a:t>
            </a:r>
            <a:r>
              <a:rPr dirty="0" err="1"/>
              <a:t>su</a:t>
            </a:r>
            <a:r>
              <a:rPr dirty="0"/>
              <a:t> </a:t>
            </a:r>
            <a:r>
              <a:rPr dirty="0" err="1"/>
              <a:t>proyecto</a:t>
            </a:r>
            <a:r>
              <a:rPr dirty="0"/>
              <a:t> (los </a:t>
            </a:r>
            <a:r>
              <a:rPr dirty="0" err="1"/>
              <a:t>nombres</a:t>
            </a:r>
            <a:r>
              <a:rPr dirty="0"/>
              <a:t> de los </a:t>
            </a:r>
            <a:r>
              <a:rPr dirty="0" err="1"/>
              <a:t>proyectos</a:t>
            </a:r>
            <a:r>
              <a:rPr dirty="0"/>
              <a:t> </a:t>
            </a:r>
            <a:r>
              <a:rPr dirty="0" err="1"/>
              <a:t>deben</a:t>
            </a:r>
            <a:r>
              <a:rPr dirty="0"/>
              <a:t> ser </a:t>
            </a:r>
            <a:r>
              <a:rPr dirty="0" err="1"/>
              <a:t>genéricos</a:t>
            </a:r>
            <a:r>
              <a:rPr dirty="0"/>
              <a:t>; no </a:t>
            </a:r>
            <a:r>
              <a:rPr dirty="0" err="1"/>
              <a:t>incluya</a:t>
            </a:r>
            <a:r>
              <a:rPr dirty="0"/>
              <a:t> </a:t>
            </a:r>
            <a:r>
              <a:rPr dirty="0" err="1"/>
              <a:t>nombres</a:t>
            </a:r>
            <a:r>
              <a:rPr dirty="0"/>
              <a:t> </a:t>
            </a:r>
            <a:r>
              <a:rPr dirty="0" err="1"/>
              <a:t>corporativos</a:t>
            </a:r>
            <a:r>
              <a:rPr dirty="0"/>
              <a:t> o </a:t>
            </a:r>
            <a:r>
              <a:rPr dirty="0" err="1"/>
              <a:t>personales</a:t>
            </a:r>
            <a:r>
              <a:rPr dirty="0"/>
              <a:t>)</a:t>
            </a:r>
          </a:p>
          <a:p>
            <a:pPr algn="l" defTabSz="342900">
              <a:defRPr sz="21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dirty="0"/>
          </a:p>
          <a:p>
            <a:pPr algn="l" defTabSz="342900">
              <a:defRPr sz="2100">
                <a:solidFill>
                  <a:srgbClr val="DF7613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LUGAR</a:t>
            </a:r>
          </a:p>
          <a:p>
            <a:pPr algn="l" defTabSz="342900">
              <a:defRPr sz="20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Ingrese</a:t>
            </a:r>
            <a:r>
              <a:rPr dirty="0"/>
              <a:t> </a:t>
            </a:r>
            <a:r>
              <a:rPr dirty="0" err="1"/>
              <a:t>texto</a:t>
            </a:r>
            <a:r>
              <a:rPr dirty="0"/>
              <a:t> </a:t>
            </a:r>
            <a:r>
              <a:rPr dirty="0" err="1"/>
              <a:t>aquí</a:t>
            </a:r>
            <a:endParaRPr dirty="0"/>
          </a:p>
          <a:p>
            <a:pPr algn="l" defTabSz="342900">
              <a:defRPr sz="21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dirty="0"/>
          </a:p>
          <a:p>
            <a:pPr algn="l" defTabSz="342900">
              <a:defRPr sz="2100">
                <a:solidFill>
                  <a:srgbClr val="DF7613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CATEGORÍA</a:t>
            </a:r>
          </a:p>
          <a:p>
            <a:pPr algn="l" defTabSz="342900">
              <a:defRPr sz="20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[</a:t>
            </a:r>
            <a:r>
              <a:rPr dirty="0" err="1"/>
              <a:t>Elija</a:t>
            </a:r>
            <a:r>
              <a:rPr dirty="0"/>
              <a:t> uno y </a:t>
            </a:r>
            <a:r>
              <a:rPr dirty="0" err="1"/>
              <a:t>elimine</a:t>
            </a:r>
            <a:r>
              <a:rPr dirty="0"/>
              <a:t> el resto, </a:t>
            </a:r>
            <a:r>
              <a:rPr dirty="0" err="1"/>
              <a:t>incluida</a:t>
            </a:r>
            <a:r>
              <a:rPr dirty="0"/>
              <a:t> </a:t>
            </a:r>
            <a:r>
              <a:rPr dirty="0" err="1"/>
              <a:t>esta</a:t>
            </a:r>
            <a:r>
              <a:rPr dirty="0"/>
              <a:t> </a:t>
            </a:r>
            <a:r>
              <a:rPr dirty="0" err="1"/>
              <a:t>línea</a:t>
            </a:r>
            <a:r>
              <a:rPr dirty="0"/>
              <a:t>]</a:t>
            </a:r>
          </a:p>
          <a:p>
            <a:pPr algn="l" defTabSz="342900">
              <a:defRPr sz="20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PROYECTO CONSTRUIDO</a:t>
            </a:r>
          </a:p>
          <a:p>
            <a:pPr algn="l" defTabSz="342900">
              <a:defRPr sz="20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PROYECTO NO CONSTRUIDO</a:t>
            </a:r>
          </a:p>
          <a:p>
            <a:pPr algn="l" defTabSz="342900">
              <a:defRPr sz="20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ESTUDIANTE</a:t>
            </a:r>
          </a:p>
          <a:p>
            <a:pPr algn="l" defTabSz="342900">
              <a:defRPr sz="20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INVESTIGACIÓN</a:t>
            </a:r>
          </a:p>
          <a:p>
            <a:pPr algn="l" defTabSz="342900">
              <a:defRPr sz="21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dirty="0"/>
          </a:p>
          <a:p>
            <a:pPr algn="l" defTabSz="342900">
              <a:defRPr sz="2100">
                <a:solidFill>
                  <a:srgbClr val="DF7613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MEMORIAL EXPLICATIVO</a:t>
            </a:r>
          </a:p>
          <a:p>
            <a:pPr algn="l" defTabSz="342900">
              <a:defRPr sz="20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Texto</a:t>
            </a:r>
            <a:r>
              <a:rPr dirty="0"/>
              <a:t> general</a:t>
            </a:r>
          </a:p>
        </p:txBody>
      </p:sp>
      <p:sp>
        <p:nvSpPr>
          <p:cNvPr id="121" name="Shape 136"/>
          <p:cNvSpPr txBox="1"/>
          <p:nvPr/>
        </p:nvSpPr>
        <p:spPr>
          <a:xfrm>
            <a:off x="19364573" y="1688933"/>
            <a:ext cx="3306956" cy="5232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l" defTabSz="342900">
              <a:defRPr sz="2800" b="0">
                <a:solidFill>
                  <a:srgbClr val="DF7613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r>
              <a:rPr lang="en-US" dirty="0"/>
              <a:t>XVI </a:t>
            </a:r>
            <a:r>
              <a:rPr dirty="0"/>
              <a:t>BIENAL-000</a:t>
            </a:r>
          </a:p>
        </p:txBody>
      </p:sp>
      <p:pic>
        <p:nvPicPr>
          <p:cNvPr id="122" name="Screen Shot 2021-05-08 at 6.34.40 PM.png" descr="Screen Shot 2021-05-08 at 6.34.40 P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77273" y="386470"/>
            <a:ext cx="1092219" cy="108604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59</Words>
  <Application>Microsoft Office PowerPoint</Application>
  <PresentationFormat>Custom</PresentationFormat>
  <Paragraphs>16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Arial Black</vt:lpstr>
      <vt:lpstr>Helvetica Neue</vt:lpstr>
      <vt:lpstr>Helvetica Neue Light</vt:lpstr>
      <vt:lpstr>Helvetica Neue Medium</vt:lpstr>
      <vt:lpstr>White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Margarita Frontera</dc:creator>
  <cp:lastModifiedBy>Margarita Frontera</cp:lastModifiedBy>
  <cp:revision>1</cp:revision>
  <dcterms:modified xsi:type="dcterms:W3CDTF">2021-05-08T23:34:45Z</dcterms:modified>
</cp:coreProperties>
</file>